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A38A7-C885-E240-AD87-824C3B3EC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432ABC-7A81-FF4C-A6A9-2512B8A2C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A0BF13-CDD6-EC43-93C8-90C8C085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7CD4-1420-684E-B9D9-BC413639CC7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EA633-8516-8849-B328-508B04AC1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D06E1-AA57-D040-B3A1-73EC6B34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163-4100-A54D-9DDE-BD512068F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5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53BDD-3FCE-D34A-AF0D-E5D77A314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6B62DB-6878-614D-85D6-4AF07FD99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EC4DB0-E897-5443-8F8B-02C6BFD6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7CD4-1420-684E-B9D9-BC413639CC7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4E08F-FDAE-B04C-ABD5-046C8043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5DF9E9-B119-0941-B2C4-8B24121F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163-4100-A54D-9DDE-BD512068F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66DE93-58C9-3248-B195-4D1A160A48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8B093C-4BC0-1D4D-8454-615584BD9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6D0DB0-0CEE-3F45-ABD2-E78A81A47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7CD4-1420-684E-B9D9-BC413639CC7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CDA1D-9DC6-3245-83E1-086BF329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A7C55-0D01-B141-AE27-2A03E89A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163-4100-A54D-9DDE-BD512068F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5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89BEF-0A7C-F346-903F-27F7C74D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6E599A-8386-1A4C-AB30-CFE1C00A5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71C116-CF95-7B4F-A084-14884966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7CD4-1420-684E-B9D9-BC413639CC7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A88B8B-756B-6E43-A485-B8AD468E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DDE46C-1233-9048-B62A-5ED6696A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163-4100-A54D-9DDE-BD512068F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5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0E194-B003-1840-A478-704A684C2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89755A-EE65-1944-AD42-94DA9BC60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B425A6-CD07-9345-837F-A2DF1EC56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7CD4-1420-684E-B9D9-BC413639CC7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030940-7FFE-7A49-8E35-380C9C81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3EF9A6-FEEA-9445-83FB-68BA433A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163-4100-A54D-9DDE-BD512068F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17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9A99D-B2DA-954D-902C-CEA6FA127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15CB1-13D9-8941-951D-6A73C9B51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BF001A-98B8-6D44-AC0F-94286F1AA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61285E-AD15-F543-A328-128EE6BD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7CD4-1420-684E-B9D9-BC413639CC7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ACE63A-D184-0E42-ADDA-3853770F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0D501D-5C3D-BE4D-8069-FD0C97BB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163-4100-A54D-9DDE-BD512068F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5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058B9-D78B-F64B-B6F3-585D8B8D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5482E4-5C82-5346-BF95-3D9AFE94D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0D5707-2760-5E4A-A558-26E9BF2D9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3E38EA-D62C-D249-BBCE-C6FF4FF7C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983E16-030A-7F40-B767-99F2153EB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E331A2-660D-F34A-9B52-0E1B87704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7CD4-1420-684E-B9D9-BC413639CC7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044966-53EF-4E43-9A54-48741661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A2F810-EF0F-3D4E-8CDF-C75810E0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163-4100-A54D-9DDE-BD512068F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F214D-57EB-074B-B879-8AB803AB2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BF7AF7-979E-9A46-B4B2-9550686ED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7CD4-1420-684E-B9D9-BC413639CC7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2DD74C-16DB-6241-925A-5145021D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5FF3F8-271C-D24C-8DB2-15883FC5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163-4100-A54D-9DDE-BD512068F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1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408F87-E46E-6147-A89E-67F8A2B46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7CD4-1420-684E-B9D9-BC413639CC7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54A740-00DD-334A-BDFC-A85081BF1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32E37C-87E6-FC43-8619-21AF89179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163-4100-A54D-9DDE-BD512068F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5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88284-60E2-164D-BE03-21DCF15B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27C6D3-E435-774B-BE68-B095F2C90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7E5513-0D6A-FA4E-8DCB-2D46B2ABE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A0D41D-B989-7B40-9CAA-D3D9C4B9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7CD4-1420-684E-B9D9-BC413639CC7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3FF3E-C639-D241-B790-833A84E0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4587C5-3774-5946-9AEA-9A30E8EDF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163-4100-A54D-9DDE-BD512068F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6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67466-0201-8F4C-BB81-3AF8968F3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00F3BE-828C-594E-A2B3-907E8CB47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2E5778-1330-7C48-B3A9-71FA5BF9A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950BB5-65CF-224D-AC58-F1D7C5F43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7CD4-1420-684E-B9D9-BC413639CC7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C8FB2F-6AB1-3C41-9871-433FE4538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FCFB72-F702-8A40-9953-D4EA26B37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163-4100-A54D-9DDE-BD512068F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955DE-FB63-B54D-B2D7-D77629480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168F4A-B061-B140-B563-E09DB142D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7C95A7-7812-2046-AAA2-8CD54AE20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7CD4-1420-684E-B9D9-BC413639CC7A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B975B8-B9BA-3D46-A3C6-BABB1B6AE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E58A6-A902-9E40-A297-BFFA448FF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F8163-4100-A54D-9DDE-BD512068F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85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62AFB-4A02-7C40-9BFF-CB56B0039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  <a:solidFill>
            <a:schemeClr val="accent2"/>
          </a:solidFill>
        </p:spPr>
        <p:txBody>
          <a:bodyPr/>
          <a:lstStyle/>
          <a:p>
            <a:r>
              <a:rPr lang="ru-RU" dirty="0"/>
              <a:t>Задача 8</a:t>
            </a:r>
            <a:r>
              <a:rPr lang="en-US" dirty="0"/>
              <a:t>.5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01714C-94AA-0B49-956C-B12608A49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2205" y="4380514"/>
            <a:ext cx="3525795" cy="16557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		</a:t>
            </a:r>
          </a:p>
          <a:p>
            <a:r>
              <a:rPr lang="en-US" dirty="0"/>
              <a:t>				</a:t>
            </a:r>
            <a:r>
              <a:rPr lang="ru-RU" dirty="0" err="1"/>
              <a:t>Витушкин</a:t>
            </a:r>
            <a:r>
              <a:rPr lang="ru-RU" dirty="0"/>
              <a:t> Денис 305</a:t>
            </a:r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57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D0632-7C45-174F-BAE9-AC4E6B6F75D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dirty="0"/>
              <a:t>Интенсивность и диаграмма направленности(0</a:t>
            </a:r>
            <a:r>
              <a:rPr lang="en-US" dirty="0"/>
              <a:t>.1</a:t>
            </a:r>
            <a:r>
              <a:rPr lang="el-GR" dirty="0"/>
              <a:t>λ</a:t>
            </a:r>
            <a:r>
              <a:rPr lang="en-US" dirty="0"/>
              <a:t>&lt;=l&lt;=2</a:t>
            </a:r>
            <a:r>
              <a:rPr lang="el-GR" dirty="0"/>
              <a:t>λ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1C6F9D-7A32-3840-B0CF-CCA36EACA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2)l=2</a:t>
            </a:r>
            <a:r>
              <a:rPr lang="el-GR" dirty="0"/>
              <a:t>λ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d=</a:t>
            </a:r>
            <a:r>
              <a:rPr lang="el-GR" dirty="0"/>
              <a:t> λ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N=10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D7C190-4A56-D944-ADA5-69BE99F2E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759" y="3980764"/>
            <a:ext cx="3030714" cy="28228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81D106-11AA-374A-8E43-05246431B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944" y="1825625"/>
            <a:ext cx="5640345" cy="202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3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D0632-7C45-174F-BAE9-AC4E6B6F75D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dirty="0"/>
              <a:t>Интенсивность и диаграмма направленности(</a:t>
            </a:r>
            <a:r>
              <a:rPr lang="en-US" dirty="0"/>
              <a:t>l=d=</a:t>
            </a:r>
            <a:r>
              <a:rPr lang="el-GR" dirty="0"/>
              <a:t>λ</a:t>
            </a:r>
            <a:r>
              <a:rPr lang="en-US" dirty="0"/>
              <a:t>,N=4)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1C6F9D-7A32-3840-B0CF-CCA36EACA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2)l=</a:t>
            </a:r>
            <a:r>
              <a:rPr lang="el-GR" dirty="0"/>
              <a:t>λ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d=</a:t>
            </a:r>
            <a:r>
              <a:rPr lang="el-GR" dirty="0"/>
              <a:t> λ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N=4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0E8AE7-4AD7-B94D-9A7F-43EFE4555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143" y="1690688"/>
            <a:ext cx="3666393" cy="20883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7A12E4-546F-0E49-9E79-C770A9463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376" y="3829659"/>
            <a:ext cx="2701925" cy="267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0C151A7D-5AC1-D147-9F14-2F1108FFC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AA4CA9E-906F-D341-86DD-63907E896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470"/>
            <a:ext cx="12192000" cy="633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9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1270E-A407-AF49-9506-6B2A4FE8A6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/>
              <a:t>Интенсивность и диаграмма направленности(0</a:t>
            </a:r>
            <a:r>
              <a:rPr lang="en-US" dirty="0"/>
              <a:t>.1</a:t>
            </a:r>
            <a:r>
              <a:rPr lang="el-GR" dirty="0"/>
              <a:t>λ</a:t>
            </a:r>
            <a:r>
              <a:rPr lang="en-US" dirty="0"/>
              <a:t>&lt;=d&lt;=2</a:t>
            </a:r>
            <a:r>
              <a:rPr lang="el-GR" dirty="0"/>
              <a:t>λ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1F275D-B0BB-3E4E-B8CD-3FF51A055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76907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1)d=0.1</a:t>
            </a:r>
            <a:r>
              <a:rPr lang="el-GR" dirty="0"/>
              <a:t>λ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l=</a:t>
            </a:r>
            <a:r>
              <a:rPr lang="el-GR" dirty="0"/>
              <a:t> λ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N=10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5F591A-CA58-E242-BAF4-3936074DC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138" y="4001294"/>
            <a:ext cx="5534025" cy="19544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DC22C5-6D04-8541-B2E7-5F7808DD2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3" y="1825625"/>
            <a:ext cx="4806156" cy="187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2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1270E-A407-AF49-9506-6B2A4FE8A6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/>
              <a:t>Интенсивность и диаграмма направленности(0</a:t>
            </a:r>
            <a:r>
              <a:rPr lang="en-US" dirty="0"/>
              <a:t>.1</a:t>
            </a:r>
            <a:r>
              <a:rPr lang="el-GR" dirty="0"/>
              <a:t>λ</a:t>
            </a:r>
            <a:r>
              <a:rPr lang="en-US" dirty="0"/>
              <a:t>&lt;=d&lt;=2</a:t>
            </a:r>
            <a:r>
              <a:rPr lang="el-GR" dirty="0"/>
              <a:t>λ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1F275D-B0BB-3E4E-B8CD-3FF51A055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76907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1)d=0.9</a:t>
            </a:r>
            <a:r>
              <a:rPr lang="el-GR" dirty="0"/>
              <a:t>λ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l=</a:t>
            </a:r>
            <a:r>
              <a:rPr lang="el-GR" dirty="0"/>
              <a:t> λ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N=10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3DCC3C-BB28-2745-9234-E1EB2524C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132" y="3995857"/>
            <a:ext cx="7499350" cy="20908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596E9-D632-094E-8B22-7BC5C7599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1" y="1690689"/>
            <a:ext cx="4087812" cy="209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1270E-A407-AF49-9506-6B2A4FE8A6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/>
              <a:t>Интенсивность и диаграмма направленности(0</a:t>
            </a:r>
            <a:r>
              <a:rPr lang="en-US" dirty="0"/>
              <a:t>.1</a:t>
            </a:r>
            <a:r>
              <a:rPr lang="el-GR" dirty="0"/>
              <a:t>λ</a:t>
            </a:r>
            <a:r>
              <a:rPr lang="en-US" dirty="0"/>
              <a:t>&lt;=d&lt;=2</a:t>
            </a:r>
            <a:r>
              <a:rPr lang="el-GR" dirty="0"/>
              <a:t>λ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1F275D-B0BB-3E4E-B8CD-3FF51A055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76907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1)d=</a:t>
            </a:r>
            <a:r>
              <a:rPr lang="el-GR" dirty="0"/>
              <a:t>λ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l=</a:t>
            </a:r>
            <a:r>
              <a:rPr lang="el-GR" dirty="0"/>
              <a:t> λ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N=10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6C92CF-5277-EB42-9C01-E95F28FBF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03" y="3773062"/>
            <a:ext cx="3176073" cy="30849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E27CCB-0815-E74A-B769-0A0E879C0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092" y="1699629"/>
            <a:ext cx="6790896" cy="207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9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1270E-A407-AF49-9506-6B2A4FE8A6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/>
              <a:t>Интенсивность и диаграмма направленности(0</a:t>
            </a:r>
            <a:r>
              <a:rPr lang="en-US" dirty="0"/>
              <a:t>.1</a:t>
            </a:r>
            <a:r>
              <a:rPr lang="el-GR" dirty="0"/>
              <a:t>λ</a:t>
            </a:r>
            <a:r>
              <a:rPr lang="en-US" dirty="0"/>
              <a:t>&lt;=d&lt;=2</a:t>
            </a:r>
            <a:r>
              <a:rPr lang="el-GR" dirty="0"/>
              <a:t>λ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1F275D-B0BB-3E4E-B8CD-3FF51A055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76907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1)d=1.9</a:t>
            </a:r>
            <a:r>
              <a:rPr lang="el-GR" dirty="0"/>
              <a:t>λ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l=</a:t>
            </a:r>
            <a:r>
              <a:rPr lang="el-GR" dirty="0"/>
              <a:t> λ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N=10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C78852-E06F-664E-A398-187ED50E5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030" y="4136231"/>
            <a:ext cx="2790419" cy="27217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AC298C-1891-F743-94B2-60520A3CD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170" y="1825625"/>
            <a:ext cx="2927349" cy="22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1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1270E-A407-AF49-9506-6B2A4FE8A6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/>
              <a:t>Интенсивность и диаграмма направленности(0</a:t>
            </a:r>
            <a:r>
              <a:rPr lang="en-US" dirty="0"/>
              <a:t>.1</a:t>
            </a:r>
            <a:r>
              <a:rPr lang="el-GR" dirty="0"/>
              <a:t>λ</a:t>
            </a:r>
            <a:r>
              <a:rPr lang="en-US" dirty="0"/>
              <a:t>&lt;=d&lt;=2</a:t>
            </a:r>
            <a:r>
              <a:rPr lang="el-GR" dirty="0"/>
              <a:t>λ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1F275D-B0BB-3E4E-B8CD-3FF51A055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76907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1)d=2</a:t>
            </a:r>
            <a:r>
              <a:rPr lang="el-GR" dirty="0"/>
              <a:t>λ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l=</a:t>
            </a:r>
            <a:r>
              <a:rPr lang="el-GR" dirty="0"/>
              <a:t> λ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N=10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B8B3C5-8628-4B46-A075-651275FB6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870" y="3868019"/>
            <a:ext cx="2397211" cy="2397211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едзи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0F8D83E6-C98E-3248-A312-565C5FEC6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128" y="2182052"/>
            <a:ext cx="5086693" cy="140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5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D0632-7C45-174F-BAE9-AC4E6B6F75D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dirty="0"/>
              <a:t>Интенсивность и диаграмма направленности(0</a:t>
            </a:r>
            <a:r>
              <a:rPr lang="en-US" dirty="0"/>
              <a:t>.1</a:t>
            </a:r>
            <a:r>
              <a:rPr lang="el-GR" dirty="0"/>
              <a:t>λ</a:t>
            </a:r>
            <a:r>
              <a:rPr lang="en-US" dirty="0"/>
              <a:t>&lt;=l&lt;=2</a:t>
            </a:r>
            <a:r>
              <a:rPr lang="el-GR" dirty="0"/>
              <a:t>λ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1C6F9D-7A32-3840-B0CF-CCA36EACA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2)l=0.1</a:t>
            </a:r>
            <a:r>
              <a:rPr lang="el-GR" dirty="0"/>
              <a:t>λ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d=</a:t>
            </a:r>
            <a:r>
              <a:rPr lang="el-GR" dirty="0"/>
              <a:t> λ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N=10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C28F16-A7BF-FD45-BF5E-9D0C6BAB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988" y="3638321"/>
            <a:ext cx="3183408" cy="31422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D10270-B5BC-984C-8983-7E02ED00C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925" y="1825625"/>
            <a:ext cx="6408737" cy="16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D0632-7C45-174F-BAE9-AC4E6B6F75D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dirty="0"/>
              <a:t>Интенсивность и диаграмма направленности(0</a:t>
            </a:r>
            <a:r>
              <a:rPr lang="en-US" dirty="0"/>
              <a:t>.1</a:t>
            </a:r>
            <a:r>
              <a:rPr lang="el-GR" dirty="0"/>
              <a:t>λ</a:t>
            </a:r>
            <a:r>
              <a:rPr lang="en-US" dirty="0"/>
              <a:t>&lt;=l&lt;=2</a:t>
            </a:r>
            <a:r>
              <a:rPr lang="el-GR" dirty="0"/>
              <a:t>λ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1C6F9D-7A32-3840-B0CF-CCA36EACA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2)l=</a:t>
            </a:r>
            <a:r>
              <a:rPr lang="el-GR" dirty="0"/>
              <a:t>λ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d=1</a:t>
            </a:r>
          </a:p>
          <a:p>
            <a:pPr marL="0" indent="0">
              <a:buNone/>
            </a:pPr>
            <a:r>
              <a:rPr lang="en-US" dirty="0"/>
              <a:t>   N=10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73B284-A09F-3F4B-BF4D-11C8C3528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650" y="4113766"/>
            <a:ext cx="2663750" cy="26442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8263BE-EB18-5F46-9EC6-B81CB824F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726" y="1971676"/>
            <a:ext cx="6305599" cy="185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84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263</Words>
  <Application>Microsoft Macintosh PowerPoint</Application>
  <PresentationFormat>Широкоэкранный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Задача 8.5</vt:lpstr>
      <vt:lpstr>Презентация PowerPoint</vt:lpstr>
      <vt:lpstr>Интенсивность и диаграмма направленности(0.1λ&lt;=d&lt;=2λ)</vt:lpstr>
      <vt:lpstr>Интенсивность и диаграмма направленности(0.1λ&lt;=d&lt;=2λ)</vt:lpstr>
      <vt:lpstr>Интенсивность и диаграмма направленности(0.1λ&lt;=d&lt;=2λ)</vt:lpstr>
      <vt:lpstr>Интенсивность и диаграмма направленности(0.1λ&lt;=d&lt;=2λ)</vt:lpstr>
      <vt:lpstr>Интенсивность и диаграмма направленности(0.1λ&lt;=d&lt;=2λ)</vt:lpstr>
      <vt:lpstr>Интенсивность и диаграмма направленности(0.1λ&lt;=l&lt;=2λ)</vt:lpstr>
      <vt:lpstr>Интенсивность и диаграмма направленности(0.1λ&lt;=l&lt;=2λ)</vt:lpstr>
      <vt:lpstr>Интенсивность и диаграмма направленности(0.1λ&lt;=l&lt;=2λ)</vt:lpstr>
      <vt:lpstr>Интенсивность и диаграмма направленности(l=d=λ,N=4)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8.5</dc:title>
  <dc:creator>Andrey Vitushkin</dc:creator>
  <cp:lastModifiedBy>Andrey Vitushkin</cp:lastModifiedBy>
  <cp:revision>6</cp:revision>
  <dcterms:created xsi:type="dcterms:W3CDTF">2020-12-24T11:29:22Z</dcterms:created>
  <dcterms:modified xsi:type="dcterms:W3CDTF">2020-12-24T14:15:53Z</dcterms:modified>
</cp:coreProperties>
</file>